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143000" y="3602037"/>
            <a:ext cx="6858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623887" y="4589464"/>
            <a:ext cx="7886701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629841" y="1681163"/>
            <a:ext cx="3868342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29149" y="1681163"/>
            <a:ext cx="3887394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3887391" y="987425"/>
            <a:ext cx="4629152" cy="48736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629839" y="2057400"/>
            <a:ext cx="2949182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3887391" y="987425"/>
            <a:ext cx="4629152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251371" y="6404295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extBox 5"/>
          <p:cNvSpPr txBox="1"/>
          <p:nvPr/>
        </p:nvSpPr>
        <p:spPr>
          <a:xfrm>
            <a:off x="318223" y="4978999"/>
            <a:ext cx="8507553" cy="1666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cap="all" sz="27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 Help churches across Canada, including our own, </a:t>
            </a:r>
            <a:r>
              <a:rPr b="1"/>
              <a:t>by taking 20 minutes to fill out a national online survey at:</a:t>
            </a:r>
            <a:endParaRPr b="1"/>
          </a:p>
          <a:p>
            <a:pPr algn="ctr">
              <a:defRPr cap="all" i="1" sz="2700"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rPr b="1"/>
              <a:t>[insert congregation-specific link]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